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4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>
        <p:scale>
          <a:sx n="170" d="100"/>
          <a:sy n="170" d="100"/>
        </p:scale>
        <p:origin x="1488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jpg>
</file>

<file path=ppt/media/image4.png>
</file>

<file path=ppt/media/media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81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281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16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86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495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889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700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58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99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412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0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27375-A50C-4756-AB3C-85AE112C98E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EAEC5B-7B8C-452B-A988-64992C6EE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63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IF_LARGE">
            <a:hlinkClick r:id="" action="ppaction://media"/>
            <a:extLst>
              <a:ext uri="{FF2B5EF4-FFF2-40B4-BE49-F238E27FC236}">
                <a16:creationId xmlns:a16="http://schemas.microsoft.com/office/drawing/2014/main" id="{C58BE18D-68E6-40D2-B0AB-D7ED879204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7029" b="24566"/>
          <a:stretch/>
        </p:blipFill>
        <p:spPr>
          <a:xfrm>
            <a:off x="1554388" y="525289"/>
            <a:ext cx="6454107" cy="556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520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1D0F5F0-A467-4D1A-8FB4-90496C79F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877" y="349381"/>
            <a:ext cx="5042245" cy="615923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DC2294D-3CDB-439D-9EFE-D4AD86ACD03C}"/>
              </a:ext>
            </a:extLst>
          </p:cNvPr>
          <p:cNvCxnSpPr>
            <a:cxnSpLocks/>
          </p:cNvCxnSpPr>
          <p:nvPr/>
        </p:nvCxnSpPr>
        <p:spPr>
          <a:xfrm flipH="1" flipV="1">
            <a:off x="4870693" y="3806203"/>
            <a:ext cx="555688" cy="2394147"/>
          </a:xfrm>
          <a:prstGeom prst="line">
            <a:avLst/>
          </a:prstGeom>
          <a:noFill/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7DDAFF-8F87-4440-B532-A400BA5F9ADA}"/>
              </a:ext>
            </a:extLst>
          </p:cNvPr>
          <p:cNvSpPr txBox="1"/>
          <p:nvPr/>
        </p:nvSpPr>
        <p:spPr>
          <a:xfrm>
            <a:off x="5375597" y="6165463"/>
            <a:ext cx="20335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Tree Diameter: 290cm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76BE614-02DB-49C0-8409-B41A7181D152}"/>
              </a:ext>
            </a:extLst>
          </p:cNvPr>
          <p:cNvSpPr/>
          <p:nvPr/>
        </p:nvSpPr>
        <p:spPr>
          <a:xfrm>
            <a:off x="3669860" y="3371850"/>
            <a:ext cx="1919467" cy="444783"/>
          </a:xfrm>
          <a:custGeom>
            <a:avLst/>
            <a:gdLst>
              <a:gd name="connsiteX0" fmla="*/ 330640 w 1919467"/>
              <a:gd name="connsiteY0" fmla="*/ 7144 h 444783"/>
              <a:gd name="connsiteX1" fmla="*/ 44890 w 1919467"/>
              <a:gd name="connsiteY1" fmla="*/ 142875 h 444783"/>
              <a:gd name="connsiteX2" fmla="*/ 59178 w 1919467"/>
              <a:gd name="connsiteY2" fmla="*/ 300038 h 444783"/>
              <a:gd name="connsiteX3" fmla="*/ 602103 w 1919467"/>
              <a:gd name="connsiteY3" fmla="*/ 435769 h 444783"/>
              <a:gd name="connsiteX4" fmla="*/ 1237896 w 1919467"/>
              <a:gd name="connsiteY4" fmla="*/ 421481 h 444783"/>
              <a:gd name="connsiteX5" fmla="*/ 1809396 w 1919467"/>
              <a:gd name="connsiteY5" fmla="*/ 335756 h 444783"/>
              <a:gd name="connsiteX6" fmla="*/ 1916553 w 1919467"/>
              <a:gd name="connsiteY6" fmla="*/ 164306 h 444783"/>
              <a:gd name="connsiteX7" fmla="*/ 1759390 w 1919467"/>
              <a:gd name="connsiteY7" fmla="*/ 50006 h 444783"/>
              <a:gd name="connsiteX8" fmla="*/ 1652234 w 1919467"/>
              <a:gd name="connsiteY8" fmla="*/ 0 h 444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19467" h="444783">
                <a:moveTo>
                  <a:pt x="330640" y="7144"/>
                </a:moveTo>
                <a:cubicBezTo>
                  <a:pt x="210387" y="50601"/>
                  <a:pt x="90134" y="94059"/>
                  <a:pt x="44890" y="142875"/>
                </a:cubicBezTo>
                <a:cubicBezTo>
                  <a:pt x="-354" y="191691"/>
                  <a:pt x="-33691" y="251222"/>
                  <a:pt x="59178" y="300038"/>
                </a:cubicBezTo>
                <a:cubicBezTo>
                  <a:pt x="152047" y="348854"/>
                  <a:pt x="405650" y="415529"/>
                  <a:pt x="602103" y="435769"/>
                </a:cubicBezTo>
                <a:cubicBezTo>
                  <a:pt x="798556" y="456009"/>
                  <a:pt x="1036681" y="438150"/>
                  <a:pt x="1237896" y="421481"/>
                </a:cubicBezTo>
                <a:cubicBezTo>
                  <a:pt x="1439112" y="404812"/>
                  <a:pt x="1696287" y="378618"/>
                  <a:pt x="1809396" y="335756"/>
                </a:cubicBezTo>
                <a:cubicBezTo>
                  <a:pt x="1922505" y="292894"/>
                  <a:pt x="1924887" y="211931"/>
                  <a:pt x="1916553" y="164306"/>
                </a:cubicBezTo>
                <a:cubicBezTo>
                  <a:pt x="1908219" y="116681"/>
                  <a:pt x="1803443" y="77390"/>
                  <a:pt x="1759390" y="50006"/>
                </a:cubicBezTo>
                <a:cubicBezTo>
                  <a:pt x="1715337" y="22622"/>
                  <a:pt x="1647471" y="27384"/>
                  <a:pt x="1652234" y="0"/>
                </a:cubicBezTo>
              </a:path>
            </a:pathLst>
          </a:cu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42DB83E-0A0D-4A71-95C0-2A86A970231C}"/>
              </a:ext>
            </a:extLst>
          </p:cNvPr>
          <p:cNvCxnSpPr>
            <a:cxnSpLocks/>
          </p:cNvCxnSpPr>
          <p:nvPr/>
        </p:nvCxnSpPr>
        <p:spPr>
          <a:xfrm>
            <a:off x="3572318" y="2340474"/>
            <a:ext cx="0" cy="2581046"/>
          </a:xfrm>
          <a:prstGeom prst="straightConnector1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96F36C-B59A-4518-A3D5-70AC44B55AC7}"/>
              </a:ext>
            </a:extLst>
          </p:cNvPr>
          <p:cNvCxnSpPr>
            <a:cxnSpLocks/>
          </p:cNvCxnSpPr>
          <p:nvPr/>
        </p:nvCxnSpPr>
        <p:spPr>
          <a:xfrm>
            <a:off x="3534032" y="4962269"/>
            <a:ext cx="985935" cy="0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5B47238-CAFC-47C6-95BC-3DD3FAFBA5C5}"/>
              </a:ext>
            </a:extLst>
          </p:cNvPr>
          <p:cNvCxnSpPr>
            <a:cxnSpLocks/>
          </p:cNvCxnSpPr>
          <p:nvPr/>
        </p:nvCxnSpPr>
        <p:spPr>
          <a:xfrm>
            <a:off x="3534032" y="2273643"/>
            <a:ext cx="1037967" cy="0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E6640BD-5960-43CC-B917-CA061DF17CD5}"/>
              </a:ext>
            </a:extLst>
          </p:cNvPr>
          <p:cNvCxnSpPr>
            <a:cxnSpLocks/>
          </p:cNvCxnSpPr>
          <p:nvPr/>
        </p:nvCxnSpPr>
        <p:spPr>
          <a:xfrm flipH="1">
            <a:off x="2166066" y="4429031"/>
            <a:ext cx="1406252" cy="1678875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6E371EB-637E-43B9-A6B9-26F5F9B59F9E}"/>
              </a:ext>
            </a:extLst>
          </p:cNvPr>
          <p:cNvSpPr txBox="1"/>
          <p:nvPr/>
        </p:nvSpPr>
        <p:spPr>
          <a:xfrm>
            <a:off x="695326" y="6107906"/>
            <a:ext cx="18040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Tree Height: 411cm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CF3F324-E5A5-4F37-A7E6-AF4632EECBC6}"/>
              </a:ext>
            </a:extLst>
          </p:cNvPr>
          <p:cNvCxnSpPr>
            <a:cxnSpLocks/>
          </p:cNvCxnSpPr>
          <p:nvPr/>
        </p:nvCxnSpPr>
        <p:spPr>
          <a:xfrm flipV="1">
            <a:off x="5571246" y="2650332"/>
            <a:ext cx="279486" cy="171449"/>
          </a:xfrm>
          <a:prstGeom prst="line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23CE815-3A0E-4A2B-815D-1834B6CAD084}"/>
              </a:ext>
            </a:extLst>
          </p:cNvPr>
          <p:cNvCxnSpPr>
            <a:cxnSpLocks/>
          </p:cNvCxnSpPr>
          <p:nvPr/>
        </p:nvCxnSpPr>
        <p:spPr>
          <a:xfrm flipH="1" flipV="1">
            <a:off x="5710989" y="2736056"/>
            <a:ext cx="1382133" cy="816563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275C4BF-9D57-487A-AD31-7798C5DDC247}"/>
              </a:ext>
            </a:extLst>
          </p:cNvPr>
          <p:cNvSpPr txBox="1"/>
          <p:nvPr/>
        </p:nvSpPr>
        <p:spPr>
          <a:xfrm>
            <a:off x="7057715" y="3371850"/>
            <a:ext cx="1455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Tree-to-Light</a:t>
            </a:r>
          </a:p>
          <a:p>
            <a:r>
              <a:rPr lang="en-US" sz="1600" dirty="0"/>
              <a:t>Distance: 46cm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C85CD43-4B78-4F8E-8DAF-7764935E8F31}"/>
              </a:ext>
            </a:extLst>
          </p:cNvPr>
          <p:cNvCxnSpPr>
            <a:cxnSpLocks/>
          </p:cNvCxnSpPr>
          <p:nvPr/>
        </p:nvCxnSpPr>
        <p:spPr>
          <a:xfrm flipV="1">
            <a:off x="4829086" y="2173488"/>
            <a:ext cx="0" cy="333973"/>
          </a:xfrm>
          <a:prstGeom prst="line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10A459D-855A-45BE-BDD5-A6B6761DDA25}"/>
              </a:ext>
            </a:extLst>
          </p:cNvPr>
          <p:cNvCxnSpPr>
            <a:cxnSpLocks/>
          </p:cNvCxnSpPr>
          <p:nvPr/>
        </p:nvCxnSpPr>
        <p:spPr>
          <a:xfrm flipH="1">
            <a:off x="4829088" y="2141229"/>
            <a:ext cx="2438897" cy="199245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310770D-C561-4248-8468-A3FB49FEBA89}"/>
              </a:ext>
            </a:extLst>
          </p:cNvPr>
          <p:cNvSpPr txBox="1"/>
          <p:nvPr/>
        </p:nvSpPr>
        <p:spPr>
          <a:xfrm>
            <a:off x="7207760" y="1948463"/>
            <a:ext cx="1455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Tree-to-Light</a:t>
            </a:r>
          </a:p>
          <a:p>
            <a:r>
              <a:rPr lang="en-US" sz="1600" dirty="0"/>
              <a:t>Distance: 60cm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A00569F-F0B2-4C40-8279-559483181316}"/>
              </a:ext>
            </a:extLst>
          </p:cNvPr>
          <p:cNvCxnSpPr>
            <a:cxnSpLocks/>
          </p:cNvCxnSpPr>
          <p:nvPr/>
        </p:nvCxnSpPr>
        <p:spPr>
          <a:xfrm>
            <a:off x="5102080" y="4466085"/>
            <a:ext cx="929462" cy="215377"/>
          </a:xfrm>
          <a:prstGeom prst="line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98A4B6A-C96B-414A-83D0-826832B839C0}"/>
              </a:ext>
            </a:extLst>
          </p:cNvPr>
          <p:cNvCxnSpPr>
            <a:cxnSpLocks/>
          </p:cNvCxnSpPr>
          <p:nvPr/>
        </p:nvCxnSpPr>
        <p:spPr>
          <a:xfrm flipV="1">
            <a:off x="5714935" y="3301716"/>
            <a:ext cx="0" cy="1272057"/>
          </a:xfrm>
          <a:prstGeom prst="line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32364DC-E62B-4170-92EB-83B801FAA1C9}"/>
              </a:ext>
            </a:extLst>
          </p:cNvPr>
          <p:cNvCxnSpPr>
            <a:cxnSpLocks/>
          </p:cNvCxnSpPr>
          <p:nvPr/>
        </p:nvCxnSpPr>
        <p:spPr>
          <a:xfrm flipH="1" flipV="1">
            <a:off x="5730143" y="4188413"/>
            <a:ext cx="1382133" cy="816563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0597BC77-FED9-4E0F-A1B0-11955015BC05}"/>
              </a:ext>
            </a:extLst>
          </p:cNvPr>
          <p:cNvSpPr txBox="1"/>
          <p:nvPr/>
        </p:nvSpPr>
        <p:spPr>
          <a:xfrm>
            <a:off x="7069804" y="4629132"/>
            <a:ext cx="19059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Door: 214cm Height </a:t>
            </a:r>
          </a:p>
          <a:p>
            <a:r>
              <a:rPr lang="en-US" sz="1600" dirty="0"/>
              <a:t>by 184cm Wide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CB38B50-93A0-48B2-8650-039F4C30D886}"/>
              </a:ext>
            </a:extLst>
          </p:cNvPr>
          <p:cNvCxnSpPr>
            <a:cxnSpLocks/>
          </p:cNvCxnSpPr>
          <p:nvPr/>
        </p:nvCxnSpPr>
        <p:spPr>
          <a:xfrm flipV="1">
            <a:off x="6633454" y="4866318"/>
            <a:ext cx="0" cy="627143"/>
          </a:xfrm>
          <a:prstGeom prst="line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12EEA16-8754-4C11-9C2D-99C56836E5AF}"/>
              </a:ext>
            </a:extLst>
          </p:cNvPr>
          <p:cNvCxnSpPr>
            <a:cxnSpLocks/>
          </p:cNvCxnSpPr>
          <p:nvPr/>
        </p:nvCxnSpPr>
        <p:spPr>
          <a:xfrm flipH="1" flipV="1">
            <a:off x="6627214" y="5297545"/>
            <a:ext cx="671012" cy="396433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4DFD3481-01F7-45E6-9859-166A9DA76693}"/>
              </a:ext>
            </a:extLst>
          </p:cNvPr>
          <p:cNvSpPr txBox="1"/>
          <p:nvPr/>
        </p:nvSpPr>
        <p:spPr>
          <a:xfrm>
            <a:off x="7208311" y="5440626"/>
            <a:ext cx="24729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Soil Tray Depth: 91cm Wide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0B63E14-CC36-490E-8D7C-CF0CC78CA5AC}"/>
              </a:ext>
            </a:extLst>
          </p:cNvPr>
          <p:cNvCxnSpPr>
            <a:cxnSpLocks/>
          </p:cNvCxnSpPr>
          <p:nvPr/>
        </p:nvCxnSpPr>
        <p:spPr>
          <a:xfrm>
            <a:off x="2280704" y="893217"/>
            <a:ext cx="109484" cy="4716686"/>
          </a:xfrm>
          <a:prstGeom prst="straightConnector1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4748B54-4D11-4498-85B1-69A8965C7F66}"/>
              </a:ext>
            </a:extLst>
          </p:cNvPr>
          <p:cNvCxnSpPr>
            <a:cxnSpLocks/>
          </p:cNvCxnSpPr>
          <p:nvPr/>
        </p:nvCxnSpPr>
        <p:spPr>
          <a:xfrm flipV="1">
            <a:off x="2280704" y="487209"/>
            <a:ext cx="2163098" cy="406008"/>
          </a:xfrm>
          <a:prstGeom prst="straightConnector1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AED8890-5967-421C-A3F6-C344FB1EFC7A}"/>
              </a:ext>
            </a:extLst>
          </p:cNvPr>
          <p:cNvCxnSpPr>
            <a:cxnSpLocks/>
          </p:cNvCxnSpPr>
          <p:nvPr/>
        </p:nvCxnSpPr>
        <p:spPr>
          <a:xfrm flipH="1" flipV="1">
            <a:off x="2630395" y="5137312"/>
            <a:ext cx="2212696" cy="606627"/>
          </a:xfrm>
          <a:prstGeom prst="straightConnector1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265458F7-6869-4C60-AEAA-14A86DAA64F5}"/>
              </a:ext>
            </a:extLst>
          </p:cNvPr>
          <p:cNvCxnSpPr>
            <a:cxnSpLocks/>
          </p:cNvCxnSpPr>
          <p:nvPr/>
        </p:nvCxnSpPr>
        <p:spPr>
          <a:xfrm flipV="1">
            <a:off x="3481075" y="5566574"/>
            <a:ext cx="681752" cy="813043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286F88F8-E35D-48DA-A2CC-420A73F8CAB4}"/>
              </a:ext>
            </a:extLst>
          </p:cNvPr>
          <p:cNvSpPr txBox="1"/>
          <p:nvPr/>
        </p:nvSpPr>
        <p:spPr>
          <a:xfrm>
            <a:off x="2499346" y="6334740"/>
            <a:ext cx="20923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Soil Tray Width: 430cm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C4A9A30-73AE-4AEB-9F35-E6CD6000C21D}"/>
              </a:ext>
            </a:extLst>
          </p:cNvPr>
          <p:cNvSpPr txBox="1"/>
          <p:nvPr/>
        </p:nvSpPr>
        <p:spPr>
          <a:xfrm>
            <a:off x="264606" y="2838314"/>
            <a:ext cx="21255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External Height: 716cm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EAF3920-8DB7-4381-ADD5-F76DBD5656BC}"/>
              </a:ext>
            </a:extLst>
          </p:cNvPr>
          <p:cNvSpPr txBox="1"/>
          <p:nvPr/>
        </p:nvSpPr>
        <p:spPr>
          <a:xfrm>
            <a:off x="1190185" y="394214"/>
            <a:ext cx="20906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External Width: 229cm</a:t>
            </a:r>
          </a:p>
        </p:txBody>
      </p:sp>
    </p:spTree>
    <p:extLst>
      <p:ext uri="{BB962C8B-B14F-4D97-AF65-F5344CB8AC3E}">
        <p14:creationId xmlns:p14="http://schemas.microsoft.com/office/powerpoint/2010/main" val="3957049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7BEACC-407E-45BA-A7A5-5E31CCAC3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664" y="392079"/>
            <a:ext cx="5081181" cy="607384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B73FF43-6CEB-45A8-A1A1-A82C7CC0C54E}"/>
              </a:ext>
            </a:extLst>
          </p:cNvPr>
          <p:cNvCxnSpPr>
            <a:cxnSpLocks/>
          </p:cNvCxnSpPr>
          <p:nvPr/>
        </p:nvCxnSpPr>
        <p:spPr>
          <a:xfrm flipH="1">
            <a:off x="5396541" y="3643355"/>
            <a:ext cx="1574074" cy="203941"/>
          </a:xfrm>
          <a:prstGeom prst="line">
            <a:avLst/>
          </a:prstGeom>
          <a:noFill/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871491-1960-46BC-8CB0-5835A66B0039}"/>
              </a:ext>
            </a:extLst>
          </p:cNvPr>
          <p:cNvSpPr txBox="1"/>
          <p:nvPr/>
        </p:nvSpPr>
        <p:spPr>
          <a:xfrm>
            <a:off x="6970615" y="3435651"/>
            <a:ext cx="20335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Tree Diameter: 290cm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13B615F-A676-4022-BCAD-BF87ECBCB7B2}"/>
              </a:ext>
            </a:extLst>
          </p:cNvPr>
          <p:cNvCxnSpPr>
            <a:cxnSpLocks/>
          </p:cNvCxnSpPr>
          <p:nvPr/>
        </p:nvCxnSpPr>
        <p:spPr>
          <a:xfrm>
            <a:off x="3346555" y="2360194"/>
            <a:ext cx="0" cy="2828022"/>
          </a:xfrm>
          <a:prstGeom prst="straightConnector1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EFDBD46-DAE9-4E34-B606-C478E99BD21E}"/>
              </a:ext>
            </a:extLst>
          </p:cNvPr>
          <p:cNvCxnSpPr>
            <a:cxnSpLocks/>
          </p:cNvCxnSpPr>
          <p:nvPr/>
        </p:nvCxnSpPr>
        <p:spPr>
          <a:xfrm>
            <a:off x="3285061" y="5198758"/>
            <a:ext cx="1037967" cy="0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B15BB2D-C037-4382-833B-8A739B2A2F4B}"/>
              </a:ext>
            </a:extLst>
          </p:cNvPr>
          <p:cNvCxnSpPr>
            <a:cxnSpLocks/>
          </p:cNvCxnSpPr>
          <p:nvPr/>
        </p:nvCxnSpPr>
        <p:spPr>
          <a:xfrm>
            <a:off x="3258167" y="2326647"/>
            <a:ext cx="1037967" cy="0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1DA80AB-55DC-4044-8022-46E97D014A94}"/>
              </a:ext>
            </a:extLst>
          </p:cNvPr>
          <p:cNvCxnSpPr>
            <a:cxnSpLocks/>
          </p:cNvCxnSpPr>
          <p:nvPr/>
        </p:nvCxnSpPr>
        <p:spPr>
          <a:xfrm flipH="1">
            <a:off x="2356650" y="4635504"/>
            <a:ext cx="992004" cy="1895045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361C4D4-1BCE-4B7F-A05D-8F2D0ACDE5BE}"/>
              </a:ext>
            </a:extLst>
          </p:cNvPr>
          <p:cNvSpPr txBox="1"/>
          <p:nvPr/>
        </p:nvSpPr>
        <p:spPr>
          <a:xfrm>
            <a:off x="799221" y="6498269"/>
            <a:ext cx="18040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Tree Height: 411cm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DA0A88-A739-4FA4-814A-21843EF89560}"/>
              </a:ext>
            </a:extLst>
          </p:cNvPr>
          <p:cNvCxnSpPr>
            <a:cxnSpLocks/>
          </p:cNvCxnSpPr>
          <p:nvPr/>
        </p:nvCxnSpPr>
        <p:spPr>
          <a:xfrm flipV="1">
            <a:off x="5396540" y="2532724"/>
            <a:ext cx="365477" cy="1"/>
          </a:xfrm>
          <a:prstGeom prst="line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004234F-0771-4545-A5CB-7F69552B1298}"/>
              </a:ext>
            </a:extLst>
          </p:cNvPr>
          <p:cNvCxnSpPr>
            <a:cxnSpLocks/>
          </p:cNvCxnSpPr>
          <p:nvPr/>
        </p:nvCxnSpPr>
        <p:spPr>
          <a:xfrm flipH="1" flipV="1">
            <a:off x="5579279" y="2539465"/>
            <a:ext cx="1245893" cy="675181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BE5779-8C8F-4F24-AD58-87D4086BBA5B}"/>
              </a:ext>
            </a:extLst>
          </p:cNvPr>
          <p:cNvSpPr txBox="1"/>
          <p:nvPr/>
        </p:nvSpPr>
        <p:spPr>
          <a:xfrm>
            <a:off x="6795984" y="2827024"/>
            <a:ext cx="1455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Tree-to-Light</a:t>
            </a:r>
          </a:p>
          <a:p>
            <a:r>
              <a:rPr lang="en-US" sz="1600" dirty="0"/>
              <a:t>Distance: 46cm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EAE1AE3-5056-4422-9448-353F4129CC93}"/>
              </a:ext>
            </a:extLst>
          </p:cNvPr>
          <p:cNvCxnSpPr>
            <a:cxnSpLocks/>
          </p:cNvCxnSpPr>
          <p:nvPr/>
        </p:nvCxnSpPr>
        <p:spPr>
          <a:xfrm flipV="1">
            <a:off x="4591941" y="1963703"/>
            <a:ext cx="0" cy="333973"/>
          </a:xfrm>
          <a:prstGeom prst="line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9B535AB-6B55-415C-BE6C-22A340B18B86}"/>
              </a:ext>
            </a:extLst>
          </p:cNvPr>
          <p:cNvCxnSpPr>
            <a:cxnSpLocks/>
          </p:cNvCxnSpPr>
          <p:nvPr/>
        </p:nvCxnSpPr>
        <p:spPr>
          <a:xfrm flipH="1">
            <a:off x="4591943" y="1931444"/>
            <a:ext cx="2438897" cy="199245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FBF5F85-0C42-4B03-9B21-1A6AE683E6B1}"/>
              </a:ext>
            </a:extLst>
          </p:cNvPr>
          <p:cNvSpPr txBox="1"/>
          <p:nvPr/>
        </p:nvSpPr>
        <p:spPr>
          <a:xfrm>
            <a:off x="6970615" y="1738678"/>
            <a:ext cx="1455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Tree-to-Light</a:t>
            </a:r>
          </a:p>
          <a:p>
            <a:r>
              <a:rPr lang="en-US" sz="1600" dirty="0"/>
              <a:t>Distance: 60cm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BCFC6B2-C900-4BE5-BD01-3683DDC2C27D}"/>
              </a:ext>
            </a:extLst>
          </p:cNvPr>
          <p:cNvCxnSpPr>
            <a:cxnSpLocks/>
          </p:cNvCxnSpPr>
          <p:nvPr/>
        </p:nvCxnSpPr>
        <p:spPr>
          <a:xfrm flipV="1">
            <a:off x="5272763" y="4276005"/>
            <a:ext cx="774599" cy="113134"/>
          </a:xfrm>
          <a:prstGeom prst="line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683A0F4-DB2E-4E25-931D-540429E20249}"/>
              </a:ext>
            </a:extLst>
          </p:cNvPr>
          <p:cNvCxnSpPr>
            <a:cxnSpLocks/>
          </p:cNvCxnSpPr>
          <p:nvPr/>
        </p:nvCxnSpPr>
        <p:spPr>
          <a:xfrm flipV="1">
            <a:off x="5762017" y="4020512"/>
            <a:ext cx="0" cy="1272057"/>
          </a:xfrm>
          <a:prstGeom prst="line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5DDA34-8A69-423D-9E5B-B161797455A9}"/>
              </a:ext>
            </a:extLst>
          </p:cNvPr>
          <p:cNvCxnSpPr>
            <a:cxnSpLocks/>
          </p:cNvCxnSpPr>
          <p:nvPr/>
        </p:nvCxnSpPr>
        <p:spPr>
          <a:xfrm flipH="1" flipV="1">
            <a:off x="5761864" y="4330611"/>
            <a:ext cx="1382133" cy="816563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F16651C-7B3E-46B7-9505-E3272BA6E3FB}"/>
              </a:ext>
            </a:extLst>
          </p:cNvPr>
          <p:cNvSpPr txBox="1"/>
          <p:nvPr/>
        </p:nvSpPr>
        <p:spPr>
          <a:xfrm>
            <a:off x="7101525" y="4771330"/>
            <a:ext cx="19059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Door: 214cm Height </a:t>
            </a:r>
          </a:p>
          <a:p>
            <a:r>
              <a:rPr lang="en-US" sz="1600" dirty="0"/>
              <a:t>by 184cm Wide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AF902D1-20AF-4E00-B882-3444987CA249}"/>
              </a:ext>
            </a:extLst>
          </p:cNvPr>
          <p:cNvCxnSpPr>
            <a:cxnSpLocks/>
          </p:cNvCxnSpPr>
          <p:nvPr/>
        </p:nvCxnSpPr>
        <p:spPr>
          <a:xfrm flipV="1">
            <a:off x="6514478" y="5299309"/>
            <a:ext cx="0" cy="627143"/>
          </a:xfrm>
          <a:prstGeom prst="line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5F475A3-537F-453E-B639-9011D691E340}"/>
              </a:ext>
            </a:extLst>
          </p:cNvPr>
          <p:cNvCxnSpPr>
            <a:cxnSpLocks/>
          </p:cNvCxnSpPr>
          <p:nvPr/>
        </p:nvCxnSpPr>
        <p:spPr>
          <a:xfrm flipH="1" flipV="1">
            <a:off x="6508238" y="5730536"/>
            <a:ext cx="671012" cy="396433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053940B-F0B9-4165-84D3-9F87F8EAFEED}"/>
              </a:ext>
            </a:extLst>
          </p:cNvPr>
          <p:cNvSpPr txBox="1"/>
          <p:nvPr/>
        </p:nvSpPr>
        <p:spPr>
          <a:xfrm>
            <a:off x="7089335" y="5873617"/>
            <a:ext cx="15524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Soil Tray Depth: 91cm Wide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008FC2-9A7D-4352-8987-071CF9269CB4}"/>
              </a:ext>
            </a:extLst>
          </p:cNvPr>
          <p:cNvCxnSpPr>
            <a:cxnSpLocks/>
          </p:cNvCxnSpPr>
          <p:nvPr/>
        </p:nvCxnSpPr>
        <p:spPr>
          <a:xfrm flipH="1">
            <a:off x="2042475" y="1196565"/>
            <a:ext cx="73173" cy="4859569"/>
          </a:xfrm>
          <a:prstGeom prst="straightConnector1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DF5C892-728B-4E44-BFAA-652B9C13B30F}"/>
              </a:ext>
            </a:extLst>
          </p:cNvPr>
          <p:cNvCxnSpPr>
            <a:cxnSpLocks/>
          </p:cNvCxnSpPr>
          <p:nvPr/>
        </p:nvCxnSpPr>
        <p:spPr>
          <a:xfrm flipV="1">
            <a:off x="2114822" y="470687"/>
            <a:ext cx="1832337" cy="725878"/>
          </a:xfrm>
          <a:prstGeom prst="straightConnector1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6DDE178-F7AE-4D7E-884C-B61C425E3D01}"/>
              </a:ext>
            </a:extLst>
          </p:cNvPr>
          <p:cNvCxnSpPr>
            <a:cxnSpLocks/>
          </p:cNvCxnSpPr>
          <p:nvPr/>
        </p:nvCxnSpPr>
        <p:spPr>
          <a:xfrm flipH="1" flipV="1">
            <a:off x="4004073" y="5292569"/>
            <a:ext cx="2504165" cy="197833"/>
          </a:xfrm>
          <a:prstGeom prst="straightConnector1">
            <a:avLst/>
          </a:prstGeom>
          <a:noFill/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72C5D03-198A-46BD-8C41-02B50329F247}"/>
              </a:ext>
            </a:extLst>
          </p:cNvPr>
          <p:cNvCxnSpPr>
            <a:cxnSpLocks/>
          </p:cNvCxnSpPr>
          <p:nvPr/>
        </p:nvCxnSpPr>
        <p:spPr>
          <a:xfrm flipV="1">
            <a:off x="5024307" y="5423829"/>
            <a:ext cx="681752" cy="813043"/>
          </a:xfrm>
          <a:prstGeom prst="line">
            <a:avLst/>
          </a:pr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639F931-2E7E-4860-8F4C-AD80794BE96F}"/>
              </a:ext>
            </a:extLst>
          </p:cNvPr>
          <p:cNvSpPr txBox="1"/>
          <p:nvPr/>
        </p:nvSpPr>
        <p:spPr>
          <a:xfrm>
            <a:off x="4042578" y="6191995"/>
            <a:ext cx="20923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Soil Tray Width: 430cm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DDD9F88-0A2C-45FC-AE2F-E64A6EF27109}"/>
              </a:ext>
            </a:extLst>
          </p:cNvPr>
          <p:cNvSpPr txBox="1"/>
          <p:nvPr/>
        </p:nvSpPr>
        <p:spPr>
          <a:xfrm>
            <a:off x="0" y="3045369"/>
            <a:ext cx="21255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External Height: 716cm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BAE576-0C92-4061-823E-33487B4BC8B5}"/>
              </a:ext>
            </a:extLst>
          </p:cNvPr>
          <p:cNvSpPr txBox="1"/>
          <p:nvPr/>
        </p:nvSpPr>
        <p:spPr>
          <a:xfrm>
            <a:off x="1469050" y="325795"/>
            <a:ext cx="20906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External Width: 229cm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D40CD8E-B862-479A-9578-BA2913BBEF6B}"/>
              </a:ext>
            </a:extLst>
          </p:cNvPr>
          <p:cNvSpPr/>
          <p:nvPr/>
        </p:nvSpPr>
        <p:spPr>
          <a:xfrm>
            <a:off x="3385619" y="3649823"/>
            <a:ext cx="2010921" cy="190106"/>
          </a:xfrm>
          <a:custGeom>
            <a:avLst/>
            <a:gdLst>
              <a:gd name="connsiteX0" fmla="*/ 0 w 2010921"/>
              <a:gd name="connsiteY0" fmla="*/ 167341 h 190106"/>
              <a:gd name="connsiteX1" fmla="*/ 94855 w 2010921"/>
              <a:gd name="connsiteY1" fmla="*/ 118016 h 190106"/>
              <a:gd name="connsiteX2" fmla="*/ 345271 w 2010921"/>
              <a:gd name="connsiteY2" fmla="*/ 57309 h 190106"/>
              <a:gd name="connsiteX3" fmla="*/ 591894 w 2010921"/>
              <a:gd name="connsiteY3" fmla="*/ 30750 h 190106"/>
              <a:gd name="connsiteX4" fmla="*/ 971313 w 2010921"/>
              <a:gd name="connsiteY4" fmla="*/ 396 h 190106"/>
              <a:gd name="connsiteX5" fmla="*/ 1343143 w 2010921"/>
              <a:gd name="connsiteY5" fmla="*/ 15573 h 190106"/>
              <a:gd name="connsiteX6" fmla="*/ 1669444 w 2010921"/>
              <a:gd name="connsiteY6" fmla="*/ 45926 h 190106"/>
              <a:gd name="connsiteX7" fmla="*/ 1874330 w 2010921"/>
              <a:gd name="connsiteY7" fmla="*/ 99045 h 190106"/>
              <a:gd name="connsiteX8" fmla="*/ 1972979 w 2010921"/>
              <a:gd name="connsiteY8" fmla="*/ 136987 h 190106"/>
              <a:gd name="connsiteX9" fmla="*/ 2010921 w 2010921"/>
              <a:gd name="connsiteY9" fmla="*/ 190106 h 190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0921" h="190106">
                <a:moveTo>
                  <a:pt x="0" y="167341"/>
                </a:moveTo>
                <a:cubicBezTo>
                  <a:pt x="18655" y="151848"/>
                  <a:pt x="37310" y="136355"/>
                  <a:pt x="94855" y="118016"/>
                </a:cubicBezTo>
                <a:cubicBezTo>
                  <a:pt x="152400" y="99677"/>
                  <a:pt x="262431" y="71853"/>
                  <a:pt x="345271" y="57309"/>
                </a:cubicBezTo>
                <a:cubicBezTo>
                  <a:pt x="428111" y="42765"/>
                  <a:pt x="487554" y="40235"/>
                  <a:pt x="591894" y="30750"/>
                </a:cubicBezTo>
                <a:cubicBezTo>
                  <a:pt x="696234" y="21264"/>
                  <a:pt x="846105" y="2925"/>
                  <a:pt x="971313" y="396"/>
                </a:cubicBezTo>
                <a:cubicBezTo>
                  <a:pt x="1096521" y="-2133"/>
                  <a:pt x="1226788" y="7985"/>
                  <a:pt x="1343143" y="15573"/>
                </a:cubicBezTo>
                <a:cubicBezTo>
                  <a:pt x="1459498" y="23161"/>
                  <a:pt x="1580913" y="32014"/>
                  <a:pt x="1669444" y="45926"/>
                </a:cubicBezTo>
                <a:cubicBezTo>
                  <a:pt x="1757975" y="59838"/>
                  <a:pt x="1823741" y="83868"/>
                  <a:pt x="1874330" y="99045"/>
                </a:cubicBezTo>
                <a:cubicBezTo>
                  <a:pt x="1924919" y="114222"/>
                  <a:pt x="1950214" y="121810"/>
                  <a:pt x="1972979" y="136987"/>
                </a:cubicBezTo>
                <a:cubicBezTo>
                  <a:pt x="1995744" y="152164"/>
                  <a:pt x="2003332" y="171135"/>
                  <a:pt x="2010921" y="190106"/>
                </a:cubicBezTo>
              </a:path>
            </a:pathLst>
          </a:custGeom>
          <a:noFill/>
          <a:ln w="19050">
            <a:solidFill>
              <a:srgbClr val="FF000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933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8C7948C-6F9B-4937-B4EE-AD9D01623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60519" y="39756"/>
            <a:ext cx="5245960" cy="677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37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</TotalTime>
  <Words>84</Words>
  <Application>Microsoft Office PowerPoint</Application>
  <PresentationFormat>On-screen Show (4:3)</PresentationFormat>
  <Paragraphs>24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Open AG</dc:creator>
  <cp:lastModifiedBy>Open AG</cp:lastModifiedBy>
  <cp:revision>15</cp:revision>
  <dcterms:created xsi:type="dcterms:W3CDTF">2018-09-19T18:16:59Z</dcterms:created>
  <dcterms:modified xsi:type="dcterms:W3CDTF">2018-09-19T20:58:01Z</dcterms:modified>
</cp:coreProperties>
</file>

<file path=docProps/thumbnail.jpeg>
</file>